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435f1f05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8435f1f05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435f1f058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435f1f058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435f1f058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8435f1f058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435f1f05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8435f1f05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435f1f05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435f1f05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435f1f058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8435f1f058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435f1f05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435f1f05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435f1f05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435f1f05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8435f1f05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8435f1f05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2ec73c66c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2ec73c66c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435f1f05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435f1f05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2ec73c66c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2ec73c66c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2ec73c66c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2ec73c66c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2ec73c66c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2ec73c66c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2ec73c66c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2ec73c66c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2ec73c66c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2ec73c66c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2ec73c66c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2ec73c66c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Relationship Id="rId6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1184803" y="1491953"/>
            <a:ext cx="5444400" cy="18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Bone Age Prediction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5018053" y="2332590"/>
            <a:ext cx="54444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Abhishek Nimmakayala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Akhil Kumar Baipaneni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825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model Architecture</a:t>
            </a:r>
            <a:endParaRPr/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8250" y="544975"/>
            <a:ext cx="3693678" cy="4598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165600" y="6310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model results</a:t>
            </a:r>
            <a:endParaRPr/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650" y="1373650"/>
            <a:ext cx="4991609" cy="367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/>
          <p:nvPr/>
        </p:nvSpPr>
        <p:spPr>
          <a:xfrm>
            <a:off x="6023675" y="1719075"/>
            <a:ext cx="2392800" cy="25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There is a huge drawback in this model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83075" y="562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Model</a:t>
            </a: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6113" y="0"/>
            <a:ext cx="3422627" cy="374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6112" y="3640000"/>
            <a:ext cx="3422625" cy="1503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71100" y="6054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results</a:t>
            </a:r>
            <a:endParaRPr/>
          </a:p>
        </p:txBody>
      </p:sp>
      <p:pic>
        <p:nvPicPr>
          <p:cNvPr id="171" name="Google Shape;17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230550"/>
            <a:ext cx="8839200" cy="32557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5"/>
          <p:cNvSpPr txBox="1"/>
          <p:nvPr/>
        </p:nvSpPr>
        <p:spPr>
          <a:xfrm>
            <a:off x="3826750" y="4576250"/>
            <a:ext cx="47184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Number of Epochs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0" y="2126900"/>
            <a:ext cx="411600" cy="29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type="title"/>
          </p:nvPr>
        </p:nvSpPr>
        <p:spPr>
          <a:xfrm>
            <a:off x="152400" y="591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 vs validation Mean absolute error</a:t>
            </a:r>
            <a:endParaRPr/>
          </a:p>
        </p:txBody>
      </p:sp>
      <p:pic>
        <p:nvPicPr>
          <p:cNvPr id="179" name="Google Shape;17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275" y="1457600"/>
            <a:ext cx="8110054" cy="298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title"/>
          </p:nvPr>
        </p:nvSpPr>
        <p:spPr>
          <a:xfrm>
            <a:off x="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Xception Pre trained model</a:t>
            </a:r>
            <a:endParaRPr/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00" y="486964"/>
            <a:ext cx="7986999" cy="4169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153375" y="591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91" name="Google Shape;191;p28"/>
          <p:cNvSpPr txBox="1"/>
          <p:nvPr>
            <p:ph idx="1" type="body"/>
          </p:nvPr>
        </p:nvSpPr>
        <p:spPr>
          <a:xfrm>
            <a:off x="304250" y="17222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The simple MLP model had a validation loss of  0.25, validaton MAE of 0.49, and validation MSE of 0.24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The C</a:t>
            </a:r>
            <a:r>
              <a:rPr lang="en" sz="1800">
                <a:solidFill>
                  <a:srgbClr val="595959"/>
                </a:solidFill>
              </a:rPr>
              <a:t>NN model has a validation loss of 0.17, validation MAE of 0.34  and validation MSE of 0.18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The Xception model has a validation loss of 0.15, MAE in months is 13.9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The Pre trained model had the least loss when compared among all the models 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>
            <p:ph type="title"/>
          </p:nvPr>
        </p:nvSpPr>
        <p:spPr>
          <a:xfrm>
            <a:off x="179350" y="6860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97" name="Google Shape;197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We would like to use the gender information as well for training and see how it impacts the results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Use different pre-trained models to our data and experiment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Convert</a:t>
            </a:r>
            <a:r>
              <a:rPr lang="en" sz="1800">
                <a:solidFill>
                  <a:srgbClr val="595959"/>
                </a:solidFill>
              </a:rPr>
              <a:t> the bone age data into </a:t>
            </a:r>
            <a:r>
              <a:rPr lang="en" sz="1800">
                <a:solidFill>
                  <a:srgbClr val="595959"/>
                </a:solidFill>
              </a:rPr>
              <a:t>appropriate</a:t>
            </a:r>
            <a:r>
              <a:rPr lang="en" sz="1800">
                <a:solidFill>
                  <a:srgbClr val="595959"/>
                </a:solidFill>
              </a:rPr>
              <a:t> bins and build a model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6000"/>
              <a:t>THANK YOU…!</a:t>
            </a:r>
            <a:endParaRPr sz="6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283400" y="538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7650" y="13122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Introduction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Problem Statement</a:t>
            </a:r>
            <a:endParaRPr sz="1800">
              <a:solidFill>
                <a:srgbClr val="595959"/>
              </a:solidFill>
            </a:endParaRPr>
          </a:p>
          <a:p>
            <a:pPr indent="-3302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800">
                <a:solidFill>
                  <a:srgbClr val="595959"/>
                </a:solidFill>
              </a:rPr>
              <a:t>Data set description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/>
              <a:t>Exploratory Data Analysis</a:t>
            </a:r>
            <a:endParaRPr sz="1800"/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/>
              <a:t>Preliminary model</a:t>
            </a:r>
            <a:endParaRPr sz="1800"/>
          </a:p>
          <a:p>
            <a:pPr indent="-3302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800">
                <a:solidFill>
                  <a:srgbClr val="595959"/>
                </a:solidFill>
              </a:rPr>
              <a:t>CNN Model</a:t>
            </a:r>
            <a:endParaRPr sz="1800">
              <a:solidFill>
                <a:srgbClr val="595959"/>
              </a:solidFill>
            </a:endParaRPr>
          </a:p>
          <a:p>
            <a:pPr indent="-3302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800">
                <a:solidFill>
                  <a:srgbClr val="595959"/>
                </a:solidFill>
              </a:rPr>
              <a:t>Conclusions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Future work</a:t>
            </a:r>
            <a:endParaRPr sz="1800">
              <a:solidFill>
                <a:srgbClr val="595959"/>
              </a:solidFill>
            </a:endParaRPr>
          </a:p>
          <a:p>
            <a:pPr indent="-3302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●"/>
            </a:pPr>
            <a:r>
              <a:rPr lang="en" sz="1800">
                <a:solidFill>
                  <a:srgbClr val="595959"/>
                </a:solidFill>
              </a:rPr>
              <a:t>References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99925" y="544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7650" y="15201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bone age study helps doctors estimate the maturity of a child's skeletal system. It's usually done by taking a single X-ray of the left wrist, hand, and fingers.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A child's bone age (also called the skeletal age) is assigned by determining which of the standard X-ray images in the atlas most closely match the appearance of the child's bones on the X-ray.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130100" y="579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&amp; Motivation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269075" y="16196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In this project we aim to train a model on the x-ray images of childrens hands and predict the bone age of children, by doing so we can find any abnormalities in the growth of a child’s bone and also find difference between a child's bone age and his or her chronological age which might indicate a growth problem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450675" y="663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description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548250" y="144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The data set is obtained from kaggle and holds 9 GB of data.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A total of 12611 images are available.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Good resolution images (1514*2044 pixels)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.CSV file  which has image id, bone age, gender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394900" y="5938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9225" y="1385850"/>
            <a:ext cx="4267200" cy="3143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175" y="1385850"/>
            <a:ext cx="4474425" cy="3248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88250" y="635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Contd..</a:t>
            </a: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7119" y="635650"/>
            <a:ext cx="6434155" cy="442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241600" y="593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Glimpse into the dataset</a:t>
            </a:r>
            <a:endParaRPr/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600" y="1352050"/>
            <a:ext cx="2022100" cy="275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4000" y="1379639"/>
            <a:ext cx="2022099" cy="2696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0448" y="1379650"/>
            <a:ext cx="2151402" cy="26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41450" y="1447618"/>
            <a:ext cx="2022100" cy="25292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0"/>
          <p:cNvSpPr txBox="1"/>
          <p:nvPr>
            <p:ph type="title"/>
          </p:nvPr>
        </p:nvSpPr>
        <p:spPr>
          <a:xfrm>
            <a:off x="477650" y="4295450"/>
            <a:ext cx="8457300" cy="6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Image 1           Image 2            Image 3              Image 4</a:t>
            </a:r>
            <a:endParaRPr b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22775" y="579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data generator</a:t>
            </a:r>
            <a:endParaRPr/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250" y="1411275"/>
            <a:ext cx="1124327" cy="1517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9350" y="1365975"/>
            <a:ext cx="1124327" cy="1517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1425" y="1320700"/>
            <a:ext cx="1191401" cy="160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42575" y="1366000"/>
            <a:ext cx="1191401" cy="1608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16075" y="1320697"/>
            <a:ext cx="1191401" cy="160846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/>
        </p:nvSpPr>
        <p:spPr>
          <a:xfrm>
            <a:off x="275050" y="3149350"/>
            <a:ext cx="8361600" cy="19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Parameters used: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rotation_range=20,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width_shift_range=0.2,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height_shift_range=0.2,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zoom_range=0.3,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fill_mode='nearest',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horizontal_flip=True,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brightness_range=[0.5, 1]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